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rygada 1918 Medium"/>
      <p:regular r:id="rId16"/>
    </p:embeddedFont>
    <p:embeddedFont>
      <p:font typeface="Brygada 1918 Medium"/>
      <p:regular r:id="rId17"/>
    </p:embeddedFont>
    <p:embeddedFont>
      <p:font typeface="Brygada 1918 Medium"/>
      <p:regular r:id="rId18"/>
    </p:embeddedFont>
    <p:embeddedFont>
      <p:font typeface="Brygada 1918 Medium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10D0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E208E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10D0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www.instagram.com/fallen_places12/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agram.com/earthguardians_br/" TargetMode="External"/><Relationship Id="rId4" Type="http://schemas.openxmlformats.org/officeDocument/2006/relationships/hyperlink" Target="https://www.facebook.com/earthguardiansbr" TargetMode="External"/><Relationship Id="rId6" Type="http://schemas.openxmlformats.org/officeDocument/2006/relationships/hyperlink" Target="https://www.youtube.com/@escoladeguardioes8731/playlists" TargetMode="External"/><Relationship Id="rId8" Type="http://schemas.openxmlformats.org/officeDocument/2006/relationships/hyperlink" Target="https://www.youtube.com/@GuardioesDaTerra1" TargetMode="External"/><Relationship Id="rId1" Type="http://schemas.openxmlformats.org/officeDocument/2006/relationships/image" Target="../media/image-2-1.png"/><Relationship Id="rId3" Type="http://schemas.openxmlformats.org/officeDocument/2006/relationships/image" Target="../media/image-2-2.png"/><Relationship Id="rId5" Type="http://schemas.openxmlformats.org/officeDocument/2006/relationships/image" Target="../media/image-2-3.png"/><Relationship Id="rId7" Type="http://schemas.openxmlformats.org/officeDocument/2006/relationships/image" Target="../media/image-2-4.png"/><Relationship Id="rId9" Type="http://schemas.openxmlformats.org/officeDocument/2006/relationships/image" Target="../media/image-2-5.pn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FV44nYtNOQ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F2TdWD89oU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002268"/>
            <a:ext cx="8333661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450"/>
              </a:lnSpc>
              <a:buNone/>
            </a:pPr>
            <a:r>
              <a:rPr lang="en-US" sz="5950" dirty="0">
                <a:solidFill>
                  <a:srgbClr val="FFFFFF"/>
                </a:solidFill>
                <a:latin typeface="Brygada 1918 Medium" pitchFamily="34" charset="0"/>
                <a:ea typeface="Brygada 1918 Medium" pitchFamily="34" charset="-122"/>
                <a:cs typeface="Brygada 1918 Medium" pitchFamily="34" charset="-120"/>
              </a:rPr>
              <a:t>Tupã Levi - Ø Rouxynoll</a:t>
            </a:r>
            <a:endParaRPr lang="en-US" sz="5950" dirty="0"/>
          </a:p>
        </p:txBody>
      </p:sp>
      <p:sp>
        <p:nvSpPr>
          <p:cNvPr id="5" name="Text 2"/>
          <p:cNvSpPr/>
          <p:nvPr/>
        </p:nvSpPr>
        <p:spPr>
          <a:xfrm>
            <a:off x="864037" y="231886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Artista e ativista de 20 anos dedicado a projetos socioambientais e tecnologia com foco na crise climática.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3149798"/>
            <a:ext cx="3396258" cy="2962632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20" y="3149798"/>
            <a:ext cx="3396258" cy="2962632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983" y="3149798"/>
            <a:ext cx="5699641" cy="2962632"/>
          </a:xfrm>
          <a:prstGeom prst="rect">
            <a:avLst/>
          </a:prstGeom>
        </p:spPr>
      </p:pic>
      <p:pic>
        <p:nvPicPr>
          <p:cNvPr id="9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6548318"/>
            <a:ext cx="1595676" cy="6788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77528" y="244316"/>
            <a:ext cx="12275344" cy="7740968"/>
          </a:xfrm>
          <a:prstGeom prst="roundRect">
            <a:avLst>
              <a:gd name="adj" fmla="val 6549"/>
            </a:avLst>
          </a:prstGeom>
          <a:solidFill>
            <a:srgbClr val="191718">
              <a:alpha val="9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  <a:effectLst>
            <a:outerShdw sx="100000" sy="100000" kx="0" ky="0" algn="bl" rotWithShape="0" blurRad="78740" dist="52070" dir="540000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916787" y="825222"/>
            <a:ext cx="9727763" cy="586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Brygada 1918 Medium" pitchFamily="34" charset="0"/>
                <a:ea typeface="Brygada 1918 Medium" pitchFamily="34" charset="-122"/>
                <a:cs typeface="Brygada 1918 Medium" pitchFamily="34" charset="-120"/>
              </a:rPr>
              <a:t> Guardiões da Terra Brasil | Ponto de Cultura</a:t>
            </a:r>
            <a:endParaRPr lang="en-US" sz="3650" dirty="0"/>
          </a:p>
        </p:txBody>
      </p:sp>
      <p:sp>
        <p:nvSpPr>
          <p:cNvPr id="4" name="Text 2"/>
          <p:cNvSpPr/>
          <p:nvPr/>
        </p:nvSpPr>
        <p:spPr>
          <a:xfrm>
            <a:off x="1916787" y="1918811"/>
            <a:ext cx="5140762" cy="2027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 2014, aos oito anos de idade, Tupã foi co-fundador do Earth Guardians Brasil, um grupo pioneiro fora dos EUA, onde é a sede da ONG, cujo objetivo é causar um impacto positivo no meio ambiente e na sociedade por meio de diversas iniciativas e campanhas socioambientais, culturais e artísticas.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916787" y="4136231"/>
            <a:ext cx="514076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Ponto de Cultura Nacional, comtemplado pelo PROAC!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916787" y="4664154"/>
            <a:ext cx="514076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457" y="5239583"/>
            <a:ext cx="1365528" cy="580906"/>
          </a:xfrm>
          <a:prstGeom prst="rect">
            <a:avLst/>
          </a:prstGeom>
        </p:spPr>
      </p:pic>
      <p:pic>
        <p:nvPicPr>
          <p:cNvPr id="8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593" y="5239583"/>
            <a:ext cx="1330285" cy="580906"/>
          </a:xfrm>
          <a:prstGeom prst="rect">
            <a:avLst/>
          </a:prstGeom>
        </p:spPr>
      </p:pic>
      <p:pic>
        <p:nvPicPr>
          <p:cNvPr id="9" name="Image 2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848" y="6058019"/>
            <a:ext cx="2292787" cy="580906"/>
          </a:xfrm>
          <a:prstGeom prst="rect">
            <a:avLst/>
          </a:prstGeom>
        </p:spPr>
      </p:pic>
      <p:pic>
        <p:nvPicPr>
          <p:cNvPr id="10" name="Image 3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7243" y="6058019"/>
            <a:ext cx="2158246" cy="5809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16787" y="6876455"/>
            <a:ext cx="514076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Youtube</a:t>
            </a:r>
            <a:endParaRPr lang="en-US" sz="16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0471" y="1966317"/>
            <a:ext cx="5140762" cy="3815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9418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rygada 1918 Medium" pitchFamily="34" charset="0"/>
                <a:ea typeface="Brygada 1918 Medium" pitchFamily="34" charset="-122"/>
                <a:cs typeface="Brygada 1918 Medium" pitchFamily="34" charset="-120"/>
              </a:rPr>
              <a:t>Engajamentos locais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0502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Tupã tem se envolvido ativamente em campanhas locais, utilizando música, audiovisuais e reuniões com alunos em escolas públicas para defender a causa do Earth Guardians Brazil.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1900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rygada 1918 Medium" pitchFamily="34" charset="0"/>
                <a:ea typeface="Brygada 1918 Medium" pitchFamily="34" charset="-122"/>
                <a:cs typeface="Brygada 1918 Medium" pitchFamily="34" charset="-120"/>
              </a:rPr>
              <a:t>Impacto global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57509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Participação em campanhas como #ProtectOurFuture, #ClimateSilence, #NoDAPL, CHOOSE ACTION NOW!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64284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Defendendo causas ambientais e climáticas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31554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Levando a bandeira do Earth Guardians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191708"/>
            <a:ext cx="737377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rygada 1918 Medium" pitchFamily="34" charset="0"/>
                <a:ea typeface="Brygada 1918 Medium" pitchFamily="34" charset="-122"/>
                <a:cs typeface="Brygada 1918 Medium" pitchFamily="34" charset="-120"/>
              </a:rPr>
              <a:t>Projeto #EscolaDeGuardiões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2477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Aos 13 anos, Tupã liderou o projeto #EscolaDeGuardiões e assumiu papéis importantes como Diretor de Jovens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864" y="2865120"/>
            <a:ext cx="11466552" cy="2499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865120"/>
            <a:ext cx="12902327" cy="2499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796659"/>
            <a:ext cx="578762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rygada 1918 Medium" pitchFamily="34" charset="0"/>
                <a:ea typeface="Brygada 1918 Medium" pitchFamily="34" charset="-122"/>
                <a:cs typeface="Brygada 1918 Medium" pitchFamily="34" charset="-120"/>
              </a:rPr>
              <a:t>Construindo Parcerias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527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Desde cedo, se comprometeu a criar e desenvolver novas equipes de Guardiões da Terra no Brasil, fomentando parcerias e amizades com Guardiões em potencial para abordar coletivamente a emergência climática e ecológica.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984290"/>
            <a:ext cx="4869061" cy="62609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8059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rygada 1918 Medium" pitchFamily="34" charset="0"/>
                <a:ea typeface="Brygada 1918 Medium" pitchFamily="34" charset="-122"/>
                <a:cs typeface="Brygada 1918 Medium" pitchFamily="34" charset="-120"/>
              </a:rPr>
              <a:t>Prata Print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03668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Fundador também do projeto Prata Print, uma iniciativa com impressões de estampas originais em camisetas, canecas e banners com o foco na utilização de materiais descartados com o fim de diminuir o impacto da indústria da moda.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4052768"/>
            <a:ext cx="2404467" cy="296263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929" y="4052768"/>
            <a:ext cx="2404467" cy="296263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1802" y="4052768"/>
            <a:ext cx="2197060" cy="29626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2026-01-10T22:25:26Z</dcterms:created>
  <dcterms:modified xsi:type="dcterms:W3CDTF">2026-01-10T22:25:26Z</dcterms:modified>
</cp:coreProperties>
</file>